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77" r:id="rId3"/>
    <p:sldId id="276" r:id="rId4"/>
    <p:sldId id="287" r:id="rId5"/>
    <p:sldId id="265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75" r:id="rId17"/>
    <p:sldId id="301" r:id="rId18"/>
    <p:sldId id="292" r:id="rId19"/>
    <p:sldId id="295" r:id="rId20"/>
    <p:sldId id="297" r:id="rId21"/>
    <p:sldId id="271" r:id="rId22"/>
    <p:sldId id="272" r:id="rId23"/>
    <p:sldId id="274" r:id="rId24"/>
    <p:sldId id="273" r:id="rId25"/>
    <p:sldId id="302" r:id="rId26"/>
    <p:sldId id="262" r:id="rId27"/>
    <p:sldId id="266" r:id="rId28"/>
    <p:sldId id="30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5" autoAdjust="0"/>
    <p:restoredTop sz="89278" autoAdjust="0"/>
  </p:normalViewPr>
  <p:slideViewPr>
    <p:cSldViewPr snapToGrid="0">
      <p:cViewPr varScale="1">
        <p:scale>
          <a:sx n="68" d="100"/>
          <a:sy n="68" d="100"/>
        </p:scale>
        <p:origin x="77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24/03/2014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59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77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23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375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478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Sphere</a:t>
            </a:r>
            <a:r>
              <a:rPr lang="de-DE" dirty="0" smtClean="0"/>
              <a:t> (</a:t>
            </a:r>
            <a:r>
              <a:rPr lang="de-DE" dirty="0" err="1" smtClean="0"/>
              <a:t>supposivly</a:t>
            </a:r>
            <a:r>
              <a:rPr lang="de-DE" dirty="0" smtClean="0"/>
              <a:t>) </a:t>
            </a:r>
            <a:r>
              <a:rPr lang="de-DE" dirty="0" err="1" smtClean="0"/>
              <a:t>allows</a:t>
            </a:r>
            <a:r>
              <a:rPr lang="de-DE" dirty="0" smtClean="0"/>
              <a:t> easy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Creates</a:t>
            </a:r>
            <a:r>
              <a:rPr lang="de-DE" dirty="0" smtClean="0"/>
              <a:t> a „HUD on </a:t>
            </a:r>
            <a:r>
              <a:rPr lang="de-DE" dirty="0" err="1" smtClean="0"/>
              <a:t>Helmet</a:t>
            </a:r>
            <a:r>
              <a:rPr lang="de-DE" dirty="0" smtClean="0"/>
              <a:t>“ </a:t>
            </a:r>
            <a:r>
              <a:rPr lang="de-DE" dirty="0" err="1" smtClean="0"/>
              <a:t>illusion</a:t>
            </a:r>
            <a:r>
              <a:rPr lang="de-DE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 </a:t>
            </a:r>
            <a:r>
              <a:rPr lang="de-DE" dirty="0" err="1" smtClean="0"/>
              <a:t>Spherical</a:t>
            </a:r>
            <a:r>
              <a:rPr lang="de-DE" dirty="0" smtClean="0"/>
              <a:t> HUD 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Rift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 smtClean="0"/>
              <a:t>   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19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011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Christian Dullweber </a:t>
            </a:r>
            <a:r>
              <a:rPr lang="de-DE" dirty="0" err="1"/>
              <a:t>and</a:t>
            </a:r>
            <a:r>
              <a:rPr lang="de-DE" dirty="0"/>
              <a:t> Moritz </a:t>
            </a:r>
            <a:r>
              <a:rPr lang="de-DE" dirty="0" smtClean="0"/>
              <a:t>Eyssen, </a:t>
            </a:r>
            <a:r>
              <a:rPr lang="de-DE" dirty="0"/>
              <a:t>Sebastian Gerstenberg </a:t>
            </a:r>
            <a:r>
              <a:rPr lang="de-DE" dirty="0" err="1" smtClean="0"/>
              <a:t>and</a:t>
            </a:r>
            <a:r>
              <a:rPr lang="de-DE" dirty="0" smtClean="0"/>
              <a:t> Patrick Siegler</a:t>
            </a:r>
          </a:p>
          <a:p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ParticleEngine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0" name="Grafik 19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304" y="1136232"/>
            <a:ext cx="7900200" cy="49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8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4" name="Grafik 20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8215" y="1002633"/>
            <a:ext cx="7939800" cy="539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Post Processing &amp; Effects</a:t>
            </a:r>
            <a:endParaRPr lang="de-DE" sz="3200" dirty="0"/>
          </a:p>
        </p:txBody>
      </p:sp>
      <p:pic>
        <p:nvPicPr>
          <p:cNvPr id="18" name="Inhaltsplatzhalt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3" y="2230389"/>
            <a:ext cx="7182816" cy="4040334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2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10" name="Grafik 20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931" y="1135223"/>
            <a:ext cx="4834066" cy="302159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Oculus Rift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pic>
        <p:nvPicPr>
          <p:cNvPr id="216" name="Grafik 2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005840"/>
            <a:ext cx="7900200" cy="4937760"/>
          </a:xfrm>
          <a:prstGeom prst="rect">
            <a:avLst/>
          </a:prstGeom>
          <a:ln>
            <a:noFill/>
          </a:ln>
        </p:spPr>
      </p:pic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Misc.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TODO: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vorne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3D Audio (engine-sound, explosions...)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Factions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Configureable</a:t>
            </a:r>
            <a:r>
              <a:rPr lang="en-US" dirty="0" smtClean="0"/>
              <a:t> gamepad and joystick support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Equipment, i.e. weapons and engines are changeable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Homing missiles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8166" b="8166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Behind </a:t>
            </a:r>
            <a:r>
              <a:rPr lang="de-DE" dirty="0" err="1" smtClean="0"/>
              <a:t>the</a:t>
            </a:r>
            <a:r>
              <a:rPr lang="de-DE" dirty="0" smtClean="0"/>
              <a:t> Scenes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8" name="Inhaltsplatzhalter 7" descr="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8602" y="1108217"/>
            <a:ext cx="10884487" cy="4849524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457200" y="5957741"/>
            <a:ext cx="1188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Add </a:t>
            </a:r>
            <a:r>
              <a:rPr lang="de-DE" dirty="0" err="1" smtClean="0"/>
              <a:t>sound</a:t>
            </a:r>
            <a:r>
              <a:rPr lang="de-DE" dirty="0" smtClean="0"/>
              <a:t>, </a:t>
            </a:r>
            <a:r>
              <a:rPr lang="de-DE" dirty="0" err="1" smtClean="0"/>
              <a:t>voxelrenderer</a:t>
            </a:r>
            <a:r>
              <a:rPr lang="de-DE" dirty="0" smtClean="0"/>
              <a:t>, </a:t>
            </a:r>
            <a:r>
              <a:rPr lang="de-DE" dirty="0" err="1" smtClean="0"/>
              <a:t>voxelrenderdata</a:t>
            </a:r>
            <a:r>
              <a:rPr lang="de-DE" dirty="0" smtClean="0"/>
              <a:t>, </a:t>
            </a:r>
            <a:r>
              <a:rPr lang="de-DE" dirty="0" err="1" smtClean="0"/>
              <a:t>input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. </a:t>
            </a:r>
            <a:r>
              <a:rPr lang="de-DE" dirty="0" err="1" smtClean="0"/>
              <a:t>Worldtree</a:t>
            </a:r>
            <a:r>
              <a:rPr lang="de-DE" dirty="0" smtClean="0"/>
              <a:t> als </a:t>
            </a:r>
            <a:r>
              <a:rPr lang="de-DE" dirty="0" err="1" smtClean="0"/>
              <a:t>scenengraph</a:t>
            </a:r>
            <a:r>
              <a:rPr lang="de-DE" dirty="0" smtClean="0"/>
              <a:t>. Beispiel: </a:t>
            </a:r>
            <a:r>
              <a:rPr lang="de-DE" dirty="0" err="1" smtClean="0"/>
              <a:t>insertion</a:t>
            </a:r>
            <a:r>
              <a:rPr lang="de-DE" dirty="0" smtClean="0"/>
              <a:t> in </a:t>
            </a:r>
            <a:r>
              <a:rPr lang="de-DE" dirty="0" err="1" smtClean="0"/>
              <a:t>world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in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9935" y="2334272"/>
            <a:ext cx="7470252" cy="41200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Models</a:t>
            </a:r>
            <a:endParaRPr lang="de-DE" dirty="0"/>
          </a:p>
        </p:txBody>
      </p:sp>
      <p:sp>
        <p:nvSpPr>
          <p:cNvPr id="16" name="Inhaltsplatzhalt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Models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designed</a:t>
            </a:r>
            <a:r>
              <a:rPr lang="de-DE" dirty="0" smtClean="0"/>
              <a:t> in </a:t>
            </a:r>
            <a:r>
              <a:rPr lang="de-DE" dirty="0" err="1" smtClean="0"/>
              <a:t>Zoxel</a:t>
            </a:r>
            <a:endParaRPr lang="de-DE" dirty="0" smtClean="0"/>
          </a:p>
          <a:p>
            <a:pPr>
              <a:buNone/>
            </a:pPr>
            <a:r>
              <a:rPr lang="de-DE" dirty="0" err="1" smtClean="0"/>
              <a:t>HardPoint</a:t>
            </a:r>
            <a:r>
              <a:rPr lang="de-DE" dirty="0" smtClean="0"/>
              <a:t>/</a:t>
            </a:r>
            <a:r>
              <a:rPr lang="de-DE" dirty="0" err="1" smtClean="0"/>
              <a:t>EngineSlots</a:t>
            </a:r>
            <a:r>
              <a:rPr lang="de-DE" dirty="0" smtClean="0"/>
              <a:t> </a:t>
            </a:r>
            <a:r>
              <a:rPr lang="de-DE" dirty="0" err="1" smtClean="0"/>
              <a:t>encoded</a:t>
            </a:r>
            <a:r>
              <a:rPr lang="de-DE" dirty="0" smtClean="0"/>
              <a:t> via </a:t>
            </a:r>
            <a:r>
              <a:rPr lang="de-DE" dirty="0" err="1" smtClean="0"/>
              <a:t>special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endParaRPr lang="de-DE" dirty="0" smtClean="0"/>
          </a:p>
          <a:p>
            <a:pPr>
              <a:buNone/>
            </a:pPr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dirty="0" err="1" smtClean="0"/>
              <a:t>weapon</a:t>
            </a:r>
            <a:r>
              <a:rPr lang="de-DE" dirty="0" smtClean="0"/>
              <a:t>/</a:t>
            </a:r>
            <a:r>
              <a:rPr lang="de-DE" dirty="0" err="1" smtClean="0"/>
              <a:t>engine</a:t>
            </a:r>
            <a:r>
              <a:rPr lang="de-DE" dirty="0" smtClean="0"/>
              <a:t> </a:t>
            </a: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 smtClean="0"/>
              <a:t>color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smtClean="0"/>
              <a:t>Modeled in Zoxel, configured via .ini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Grafik 8" descr="zox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28" y="3424335"/>
            <a:ext cx="3756254" cy="2585290"/>
          </a:xfrm>
          <a:prstGeom prst="rect">
            <a:avLst/>
          </a:prstGeom>
        </p:spPr>
      </p:pic>
      <p:pic>
        <p:nvPicPr>
          <p:cNvPr id="10" name="Grafik 9" descr="Untit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250" y="298579"/>
            <a:ext cx="2391068" cy="1817867"/>
          </a:xfrm>
          <a:prstGeom prst="rect">
            <a:avLst/>
          </a:prstGeom>
        </p:spPr>
      </p:pic>
      <p:sp>
        <p:nvSpPr>
          <p:cNvPr id="17" name="Gebogener Pfeil 16"/>
          <p:cNvSpPr/>
          <p:nvPr/>
        </p:nvSpPr>
        <p:spPr>
          <a:xfrm rot="4759600" flipH="1">
            <a:off x="1805275" y="1077867"/>
            <a:ext cx="2490158" cy="3035734"/>
          </a:xfrm>
          <a:prstGeom prst="circularArrow">
            <a:avLst>
              <a:gd name="adj1" fmla="val 8717"/>
              <a:gd name="adj2" fmla="val 1142319"/>
              <a:gd name="adj3" fmla="val 20455882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AI - 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endParaRPr lang="de-DE" dirty="0" smtClean="0"/>
          </a:p>
          <a:p>
            <a:pPr>
              <a:lnSpc>
                <a:spcPct val="150000"/>
              </a:lnSpc>
              <a:buNone/>
            </a:pPr>
            <a:endParaRPr lang="de-DE" dirty="0" smtClean="0"/>
          </a:p>
          <a:p>
            <a:pPr>
              <a:lnSpc>
                <a:spcPct val="150000"/>
              </a:lnSpc>
              <a:buNone/>
            </a:pPr>
            <a:r>
              <a:rPr lang="de-DE" dirty="0" smtClean="0"/>
              <a:t>Tasks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assigned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NPCs</a:t>
            </a:r>
          </a:p>
          <a:p>
            <a:pPr>
              <a:lnSpc>
                <a:spcPct val="150000"/>
              </a:lnSpc>
              <a:buNone/>
            </a:pPr>
            <a:r>
              <a:rPr lang="de-DE" dirty="0" err="1" smtClean="0"/>
              <a:t>Nested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 smtClean="0"/>
          </a:p>
          <a:p>
            <a:pPr>
              <a:lnSpc>
                <a:spcPct val="150000"/>
              </a:lnSpc>
              <a:buNone/>
            </a:pPr>
            <a:r>
              <a:rPr lang="de-DE" dirty="0" smtClean="0"/>
              <a:t>NPCs </a:t>
            </a:r>
            <a:r>
              <a:rPr lang="de-DE" dirty="0" err="1" smtClean="0"/>
              <a:t>can</a:t>
            </a:r>
            <a:r>
              <a:rPr lang="de-DE" dirty="0" smtClean="0"/>
              <a:t> form </a:t>
            </a:r>
            <a:r>
              <a:rPr lang="de-DE" dirty="0" err="1" smtClean="0"/>
              <a:t>squads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perform</a:t>
            </a:r>
            <a:r>
              <a:rPr lang="de-DE" dirty="0" smtClean="0"/>
              <a:t> mutual </a:t>
            </a:r>
            <a:r>
              <a:rPr lang="de-DE" dirty="0" err="1" smtClean="0"/>
              <a:t>tasks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079052"/>
            <a:ext cx="3620476" cy="26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788390"/>
              </p:ext>
            </p:extLst>
          </p:nvPr>
        </p:nvGraphicFramePr>
        <p:xfrm>
          <a:off x="-964075" y="1410934"/>
          <a:ext cx="6088602" cy="463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3" imgW="5269680" imgH="4012560" progId="Photoshop.Image.13">
                  <p:embed/>
                </p:oleObj>
              </mc:Choice>
              <mc:Fallback>
                <p:oleObj name="Image" r:id="rId3" imgW="5269680" imgH="401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64075" y="1410934"/>
                        <a:ext cx="6088602" cy="463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34" y="1269919"/>
            <a:ext cx="6875777" cy="445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4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Motivation</a:t>
            </a:r>
            <a:br>
              <a:rPr lang="de-DE" smtClean="0"/>
            </a:br>
            <a:r>
              <a:rPr lang="de-DE" smtClean="0"/>
              <a:t>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de-DE" dirty="0" smtClean="0"/>
          </a:p>
          <a:p>
            <a:r>
              <a:rPr lang="de-DE" dirty="0" smtClean="0"/>
              <a:t>Space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pPr lvl="1"/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pPr lvl="1"/>
            <a:r>
              <a:rPr lang="de-DE" dirty="0" smtClean="0"/>
              <a:t>Science </a:t>
            </a:r>
            <a:r>
              <a:rPr lang="de-DE" dirty="0" err="1" smtClean="0"/>
              <a:t>fiction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lvl="1"/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pPr lvl="1"/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smtClean="0"/>
              <a:t>Freelancer</a:t>
            </a:r>
          </a:p>
          <a:p>
            <a:pPr lvl="1"/>
            <a:r>
              <a:rPr lang="de-DE" dirty="0" smtClean="0"/>
              <a:t>X-Series</a:t>
            </a:r>
          </a:p>
          <a:p>
            <a:pPr lvl="1"/>
            <a:r>
              <a:rPr lang="de-DE" dirty="0" smtClean="0"/>
              <a:t>Eve Online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1026" name="Picture 2" descr="http://www.gamersglobal.de/sites/gamersglobal.de/files/galerie/1030/fl_ss_ss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3054096"/>
            <a:ext cx="32918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30" y="1002633"/>
            <a:ext cx="8446837" cy="527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36520"/>
            <a:ext cx="11277600" cy="474699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900" dirty="0" err="1" smtClean="0"/>
              <a:t>voxelparticledata.h</a:t>
            </a:r>
            <a:endParaRPr lang="de-DE" sz="2900" dirty="0" smtClean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voxelparticle.vert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0095" y="615923"/>
            <a:ext cx="4883083" cy="356001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rcRect t="1" b="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 cstate="print"/>
          <a:srcRect l="-116" r="1"/>
          <a:stretch/>
        </p:blipFill>
        <p:spPr>
          <a:xfrm>
            <a:off x="-14068" y="1"/>
            <a:ext cx="12206067" cy="508324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6017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without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185859" y="4307164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Projectmanagement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TODO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GLFW</a:t>
            </a:r>
          </a:p>
          <a:p>
            <a:r>
              <a:rPr lang="de-DE" dirty="0" smtClean="0"/>
              <a:t>GLOW</a:t>
            </a:r>
          </a:p>
          <a:p>
            <a:r>
              <a:rPr lang="de-DE" dirty="0" smtClean="0"/>
              <a:t>GLEW</a:t>
            </a:r>
          </a:p>
          <a:p>
            <a:r>
              <a:rPr lang="de-DE" dirty="0" smtClean="0"/>
              <a:t>GLM</a:t>
            </a:r>
          </a:p>
          <a:p>
            <a:r>
              <a:rPr lang="en-US" dirty="0" smtClean="0"/>
              <a:t>SFML::Audio</a:t>
            </a:r>
          </a:p>
          <a:p>
            <a:r>
              <a:rPr lang="en-US" dirty="0" err="1" smtClean="0"/>
              <a:t>OculusSDK</a:t>
            </a:r>
            <a:endParaRPr lang="en-US" dirty="0" smtClean="0"/>
          </a:p>
          <a:p>
            <a:r>
              <a:rPr lang="en-US" dirty="0" err="1" smtClean="0"/>
              <a:t>Lua</a:t>
            </a:r>
            <a:r>
              <a:rPr lang="en-US" dirty="0" smtClean="0"/>
              <a:t> + </a:t>
            </a: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r>
              <a:rPr lang="en-US" dirty="0" smtClean="0"/>
              <a:t>Bandit (unit tests)</a:t>
            </a:r>
            <a:br>
              <a:rPr lang="en-US" dirty="0" smtClean="0"/>
            </a:br>
            <a:endParaRPr lang="de-DE" dirty="0" smtClean="0"/>
          </a:p>
          <a:p>
            <a:r>
              <a:rPr lang="de-DE" dirty="0" err="1" smtClean="0"/>
              <a:t>GitHub</a:t>
            </a:r>
            <a:endParaRPr lang="de-DE" dirty="0" smtClean="0"/>
          </a:p>
          <a:p>
            <a:pPr lvl="1"/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r>
              <a:rPr lang="de-DE" dirty="0" smtClean="0"/>
              <a:t>Jenkins</a:t>
            </a:r>
          </a:p>
          <a:p>
            <a:r>
              <a:rPr lang="de-DE" dirty="0" err="1" smtClean="0"/>
              <a:t>Zoxel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zoxel</a:t>
            </a:r>
            <a:r>
              <a:rPr lang="de-DE" dirty="0"/>
              <a:t> hat </a:t>
            </a:r>
            <a:r>
              <a:rPr lang="de-DE" dirty="0" err="1"/>
              <a:t>ssao</a:t>
            </a:r>
            <a:r>
              <a:rPr lang="de-DE" dirty="0"/>
              <a:t>, warum wir nicht? - kleine </a:t>
            </a:r>
            <a:r>
              <a:rPr lang="de-DE" dirty="0" err="1"/>
              <a:t>strukturen</a:t>
            </a:r>
            <a:endParaRPr lang="de-DE" dirty="0"/>
          </a:p>
          <a:p>
            <a:r>
              <a:rPr lang="de-DE" dirty="0"/>
              <a:t>unterschied </a:t>
            </a:r>
            <a:r>
              <a:rPr lang="de-DE" dirty="0" err="1"/>
              <a:t>voxel</a:t>
            </a:r>
            <a:r>
              <a:rPr lang="de-DE" dirty="0"/>
              <a:t>/</a:t>
            </a:r>
            <a:r>
              <a:rPr lang="de-DE" dirty="0" err="1"/>
              <a:t>partikel</a:t>
            </a:r>
            <a:endParaRPr lang="de-DE" dirty="0"/>
          </a:p>
          <a:p>
            <a:r>
              <a:rPr lang="de-DE" dirty="0" err="1"/>
              <a:t>wieviele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 in einer </a:t>
            </a:r>
            <a:r>
              <a:rPr lang="de-DE" dirty="0" err="1"/>
              <a:t>scene</a:t>
            </a:r>
            <a:r>
              <a:rPr lang="de-DE" dirty="0"/>
              <a:t>?</a:t>
            </a:r>
          </a:p>
          <a:p>
            <a:r>
              <a:rPr lang="de-DE" dirty="0" err="1"/>
              <a:t>worldtree</a:t>
            </a:r>
            <a:r>
              <a:rPr lang="de-DE" dirty="0"/>
              <a:t> beschreiben</a:t>
            </a:r>
          </a:p>
          <a:p>
            <a:r>
              <a:rPr lang="de-DE" dirty="0" err="1"/>
              <a:t>partikel</a:t>
            </a:r>
            <a:r>
              <a:rPr lang="de-DE" dirty="0"/>
              <a:t> über </a:t>
            </a:r>
            <a:r>
              <a:rPr lang="de-DE" dirty="0" err="1"/>
              <a:t>quads</a:t>
            </a:r>
            <a:r>
              <a:rPr lang="de-DE" dirty="0"/>
              <a:t> rendern</a:t>
            </a:r>
          </a:p>
          <a:p>
            <a:r>
              <a:rPr lang="de-DE" dirty="0" err="1"/>
              <a:t>farbschema</a:t>
            </a:r>
            <a:endParaRPr lang="de-DE" dirty="0"/>
          </a:p>
          <a:p>
            <a:r>
              <a:rPr lang="de-DE"/>
              <a:t>modbarkeit</a:t>
            </a:r>
          </a:p>
        </p:txBody>
      </p:sp>
    </p:spTree>
    <p:extLst>
      <p:ext uri="{BB962C8B-B14F-4D97-AF65-F5344CB8AC3E}">
        <p14:creationId xmlns:p14="http://schemas.microsoft.com/office/powerpoint/2010/main" val="91869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Motivation</a:t>
            </a:r>
            <a:br>
              <a:rPr lang="de-DE" smtClean="0"/>
            </a:br>
            <a:r>
              <a:rPr lang="de-DE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Simple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smtClean="0"/>
              <a:t>design</a:t>
            </a:r>
          </a:p>
          <a:p>
            <a:pPr lvl="1"/>
            <a:r>
              <a:rPr lang="de-DE" dirty="0" smtClean="0"/>
              <a:t>Lego-like </a:t>
            </a:r>
            <a:r>
              <a:rPr lang="de-DE" dirty="0" err="1" smtClean="0"/>
              <a:t>modeling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endParaRPr lang="de-DE" dirty="0"/>
          </a:p>
          <a:p>
            <a:pPr lvl="1"/>
            <a:r>
              <a:rPr lang="de-DE" dirty="0" smtClean="0"/>
              <a:t>TODO!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err="1" smtClean="0"/>
              <a:t>Voxatron</a:t>
            </a:r>
            <a:endParaRPr lang="de-DE" dirty="0" smtClean="0"/>
          </a:p>
          <a:p>
            <a:pPr lvl="1"/>
            <a:r>
              <a:rPr lang="de-DE" dirty="0" smtClean="0"/>
              <a:t>Minecraft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10" name="Picture 2" descr="http://i1-news.softpedia-static.com/images/news2/Voxatron-0-1-6-Alpha-Review-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3044670"/>
            <a:ext cx="3291840" cy="24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starfield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2940" b="12940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Trailer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319" b="319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TODO: Liste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Engine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sz="2400" dirty="0" smtClean="0"/>
              <a:t>Physics</a:t>
            </a:r>
            <a:endParaRPr lang="en-US" sz="2400" dirty="0"/>
          </a:p>
          <a:p>
            <a:r>
              <a:rPr lang="en-US" dirty="0" err="1" smtClean="0"/>
              <a:t>CollisionDetection</a:t>
            </a:r>
            <a:endParaRPr lang="en-US" dirty="0" smtClean="0"/>
          </a:p>
          <a:p>
            <a:r>
              <a:rPr lang="en-US" dirty="0" smtClean="0"/>
              <a:t>Damage with Splitting</a:t>
            </a:r>
            <a:endParaRPr lang="en-US" dirty="0" smtClean="0"/>
          </a:p>
          <a:p>
            <a:endParaRPr lang="en-US" dirty="0" smtClean="0"/>
          </a:p>
          <a:p>
            <a:r>
              <a:rPr lang="de-DE" dirty="0" smtClean="0"/>
              <a:t>TODO: </a:t>
            </a:r>
            <a:r>
              <a:rPr lang="de-DE" dirty="0" err="1" smtClean="0"/>
              <a:t>splitted</a:t>
            </a:r>
            <a:r>
              <a:rPr lang="de-DE" dirty="0" smtClean="0"/>
              <a:t> </a:t>
            </a:r>
            <a:r>
              <a:rPr lang="de-DE" dirty="0" err="1" smtClean="0"/>
              <a:t>ship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5" name="TextShape 2"/>
          <p:cNvSpPr txBox="1"/>
          <p:nvPr/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9" name="TextShape 6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5" name="Grafik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1188720"/>
            <a:ext cx="7927920" cy="450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90" name="Grafik 189"/>
          <p:cNvPicPr/>
          <p:nvPr/>
        </p:nvPicPr>
        <p:blipFill rotWithShape="1">
          <a:blip r:embed="rId2" cstate="print"/>
          <a:srcRect t="14253"/>
          <a:stretch/>
        </p:blipFill>
        <p:spPr>
          <a:xfrm>
            <a:off x="3735988" y="363031"/>
            <a:ext cx="5719239" cy="592296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 and Squads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95" name="Grafik 19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5237" y="1146672"/>
            <a:ext cx="7883640" cy="492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551</Words>
  <Application>Microsoft Office PowerPoint</Application>
  <PresentationFormat>Breitbild</PresentationFormat>
  <Paragraphs>210</Paragraphs>
  <Slides>28</Slides>
  <Notes>9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Neo Sans Std</vt:lpstr>
      <vt:lpstr>StarSymbol</vt:lpstr>
      <vt:lpstr>Wingdings</vt:lpstr>
      <vt:lpstr>powerpoint_hpi_cgs_wide</vt:lpstr>
      <vt:lpstr>Image</vt:lpstr>
      <vt:lpstr>Voxellancer</vt:lpstr>
      <vt:lpstr>Motivation Space</vt:lpstr>
      <vt:lpstr>Motivation Voxels</vt:lpstr>
      <vt:lpstr>Trailer</vt:lpstr>
      <vt:lpstr>Features</vt:lpstr>
      <vt:lpstr>Engine</vt:lpstr>
      <vt:lpstr>Modeling</vt:lpstr>
      <vt:lpstr>Scripting</vt:lpstr>
      <vt:lpstr>AI and Squads</vt:lpstr>
      <vt:lpstr>ParticleEngine</vt:lpstr>
      <vt:lpstr>HUD</vt:lpstr>
      <vt:lpstr>Post Processing &amp; Effects</vt:lpstr>
      <vt:lpstr>Oculus Rift</vt:lpstr>
      <vt:lpstr>Misc.</vt:lpstr>
      <vt:lpstr>Behind the Scenes</vt:lpstr>
      <vt:lpstr>Quick Overview</vt:lpstr>
      <vt:lpstr>Models</vt:lpstr>
      <vt:lpstr>AI - Tasks</vt:lpstr>
      <vt:lpstr>Group Tasks</vt:lpstr>
      <vt:lpstr>HUD</vt:lpstr>
      <vt:lpstr>Particles</vt:lpstr>
      <vt:lpstr>Postprocessing</vt:lpstr>
      <vt:lpstr>RenderPipeline</vt:lpstr>
      <vt:lpstr>Antialiasing</vt:lpstr>
      <vt:lpstr>Projectmanagement</vt:lpstr>
      <vt:lpstr>Libraries &amp; Tools</vt:lpstr>
      <vt:lpstr>PowerPoint-Präsentation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Christian Dullweber</cp:lastModifiedBy>
  <cp:revision>68</cp:revision>
  <dcterms:created xsi:type="dcterms:W3CDTF">2013-10-30T14:23:30Z</dcterms:created>
  <dcterms:modified xsi:type="dcterms:W3CDTF">2014-03-24T12:06:08Z</dcterms:modified>
</cp:coreProperties>
</file>